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E:\bxp\3.中华医学会-心血管\物料\幻灯片\幻灯片16-9.jpg幻灯片16-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E:\bxp\3.中华医学会-心血管\物料\幻灯片\幻灯片16-9-1.jpg幻灯片16-9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</dc:creator>
  <cp:lastModifiedBy>w</cp:lastModifiedBy>
  <cp:revision>3</cp:revision>
  <dcterms:created xsi:type="dcterms:W3CDTF">2021-11-23T06:47:00Z</dcterms:created>
  <dcterms:modified xsi:type="dcterms:W3CDTF">2021-11-26T08:01:32Z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590F74046B454ACB81E2FD8A135B067D</vt:lpwstr>
  </property>
</Properties>
</file>