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E:\bxp\3.中华医学会-心血管\物料\幻灯片\幻灯片4-3.jpg幻灯片4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40" y="0"/>
            <a:ext cx="914146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E:\bxp\3.中华医学会-心血管\物料\幻灯片\幻灯片4-3-1.jpg幻灯片4-3-1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18"/>
            <a:ext cx="9140190" cy="73120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7128,&quot;width&quot;:8909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</dc:creator>
  <cp:lastModifiedBy>w</cp:lastModifiedBy>
  <cp:revision>2</cp:revision>
  <dcterms:created xsi:type="dcterms:W3CDTF">2021-11-23T06:47:00Z</dcterms:created>
  <dcterms:modified xsi:type="dcterms:W3CDTF">2021-11-26T08:02:14Z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996ED8C811F341FBB5374A7E754C8CAF</vt:lpwstr>
  </property>
</Properties>
</file>